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76" r:id="rId5"/>
    <p:sldId id="277" r:id="rId6"/>
    <p:sldId id="264" r:id="rId7"/>
    <p:sldId id="278" r:id="rId8"/>
    <p:sldId id="279" r:id="rId9"/>
    <p:sldId id="274" r:id="rId10"/>
    <p:sldId id="280" r:id="rId11"/>
    <p:sldId id="281" r:id="rId12"/>
    <p:sldId id="267" r:id="rId13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798" autoAdjust="0"/>
  </p:normalViewPr>
  <p:slideViewPr>
    <p:cSldViewPr snapToGrid="0" snapToObjects="1">
      <p:cViewPr>
        <p:scale>
          <a:sx n="150" d="100"/>
          <a:sy n="150" d="100"/>
        </p:scale>
        <p:origin x="-1952" y="-3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D1296-BBCB-E045-A5C1-5AE79740B816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96E5-AFE0-8348-A511-4908BDD7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Please try to work titles so that they can be action oriented/concise which fit best within our template layout.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Ie</a:t>
            </a:r>
            <a:r>
              <a:rPr lang="en-US" baseline="0" dirty="0" smtClean="0"/>
              <a:t>. Instead of saying:</a:t>
            </a:r>
          </a:p>
          <a:p>
            <a:r>
              <a:rPr lang="en-US" baseline="0" dirty="0" smtClean="0"/>
              <a:t>Recharging employee culture through communication. (which would be too much in the all caps usage)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Let’s talk culture. (in all caps main head 26 character count with spaces and period)</a:t>
            </a:r>
          </a:p>
          <a:p>
            <a:r>
              <a:rPr lang="en-US" baseline="0" dirty="0" smtClean="0"/>
              <a:t>Employee engagement and communication. (in all caps sub head 38 character count with spaces and period)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 instead of saying:</a:t>
            </a:r>
          </a:p>
          <a:p>
            <a:r>
              <a:rPr lang="en-US" baseline="0" dirty="0" smtClean="0"/>
              <a:t>Account-Based Marketing in Action.</a:t>
            </a:r>
          </a:p>
          <a:p>
            <a:r>
              <a:rPr lang="en-US" baseline="0" dirty="0" smtClean="0"/>
              <a:t>Driving success &amp; revenue with ABM.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ABM success in action. (in all caps main head 26 character count with spaces and period)</a:t>
            </a:r>
          </a:p>
          <a:p>
            <a:r>
              <a:rPr lang="en-US" baseline="0" dirty="0" smtClean="0"/>
              <a:t>Drive </a:t>
            </a:r>
            <a:r>
              <a:rPr lang="en-US" baseline="0" dirty="0" err="1" smtClean="0"/>
              <a:t>roi</a:t>
            </a:r>
            <a:r>
              <a:rPr lang="en-US" baseline="0" dirty="0" smtClean="0"/>
              <a:t> with account based marketing. (in all caps subhead 38 character count with spaces and period)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2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0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2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97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90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21655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CREATING CUSTOM PLUGINS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16780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052583"/>
            <a:ext cx="3409995" cy="992910"/>
          </a:xfrm>
          <a:prstGeom prst="rect">
            <a:avLst/>
          </a:prstGeom>
        </p:spPr>
      </p:pic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741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HAVE LEARNED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1" name="Text Placeholder 12"/>
          <p:cNvSpPr txBox="1">
            <a:spLocks/>
          </p:cNvSpPr>
          <p:nvPr/>
        </p:nvSpPr>
        <p:spPr>
          <a:xfrm>
            <a:off x="4499396" y="1198204"/>
            <a:ext cx="4685088" cy="250067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Why use custom plugins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 best practice development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How to implement your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pluguins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941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Q &amp; A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51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94281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THANK YOU!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89406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778843"/>
            <a:ext cx="3409995" cy="992910"/>
          </a:xfrm>
          <a:prstGeom prst="rect">
            <a:avLst/>
          </a:prstGeom>
        </p:spPr>
      </p:pic>
      <p:sp>
        <p:nvSpPr>
          <p:cNvPr id="9" name="Shape 86"/>
          <p:cNvSpPr txBox="1"/>
          <p:nvPr/>
        </p:nvSpPr>
        <p:spPr>
          <a:xfrm>
            <a:off x="4235102" y="2894065"/>
            <a:ext cx="1267369" cy="76944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YOUR   </a:t>
            </a:r>
            <a:b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</a:b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LOGO </a:t>
            </a:r>
            <a:endParaRPr lang="en-US" sz="1600" b="1" u="none" strike="noStrike" cap="none" spc="200" dirty="0">
              <a:solidFill>
                <a:schemeClr val="tx2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02159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8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WHY YOU WANT TO USE CUSTOM PLUGINS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19" name="Text Placeholder 12"/>
          <p:cNvSpPr txBox="1">
            <a:spLocks/>
          </p:cNvSpPr>
          <p:nvPr/>
        </p:nvSpPr>
        <p:spPr>
          <a:xfrm>
            <a:off x="4499396" y="1198204"/>
            <a:ext cx="4685088" cy="293925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Download video plugin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>
              <a:spcAft>
                <a:spcPts val="500"/>
              </a:spcAft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All time video views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0" y="3835400"/>
            <a:ext cx="3244051" cy="97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0667" y="1714500"/>
            <a:ext cx="24384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5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5" name="Title Placeholder 1"/>
          <p:cNvSpPr txBox="1">
            <a:spLocks/>
          </p:cNvSpPr>
          <p:nvPr/>
        </p:nvSpPr>
        <p:spPr>
          <a:xfrm>
            <a:off x="4499396" y="275828"/>
            <a:ext cx="4491975" cy="150810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MATTHEW BOLES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LEARNING SPECIALIST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BRIGHTCOVE INC.</a:t>
            </a:r>
          </a:p>
          <a:p>
            <a:pPr algn="l"/>
            <a:r>
              <a:rPr lang="en-US" sz="2300" dirty="0" err="1" smtClean="0">
                <a:solidFill>
                  <a:srgbClr val="A6A7A7"/>
                </a:solidFill>
              </a:rPr>
              <a:t>mboles@brigthcove.com</a:t>
            </a:r>
            <a:endParaRPr lang="en-US" sz="2300" dirty="0" smtClean="0">
              <a:solidFill>
                <a:srgbClr val="A6A7A7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8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68800" y="275824"/>
            <a:ext cx="4622571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WILL LEARN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20" name="Title Placeholder 1"/>
          <p:cNvSpPr txBox="1">
            <a:spLocks/>
          </p:cNvSpPr>
          <p:nvPr/>
        </p:nvSpPr>
        <p:spPr>
          <a:xfrm>
            <a:off x="-214843" y="2148459"/>
            <a:ext cx="4714239" cy="48731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OBJECTIVES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4" name="Text Placeholder 12"/>
          <p:cNvSpPr txBox="1">
            <a:spLocks/>
          </p:cNvSpPr>
          <p:nvPr/>
        </p:nvSpPr>
        <p:spPr>
          <a:xfrm>
            <a:off x="4458912" y="851071"/>
            <a:ext cx="4685088" cy="287513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Use cases for using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‘Packaging’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generator overview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2" name="Picture 21" descr="on-targe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67" y="3604447"/>
            <a:ext cx="1794933" cy="14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73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4" name="Text Placeholder 12"/>
          <p:cNvSpPr txBox="1">
            <a:spLocks/>
          </p:cNvSpPr>
          <p:nvPr/>
        </p:nvSpPr>
        <p:spPr>
          <a:xfrm>
            <a:off x="270934" y="1748410"/>
            <a:ext cx="849000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USE CASES FOR CUSTOM PLUGINS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0087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368561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 Black"/>
                <a:cs typeface="Arial Black"/>
              </a:rPr>
              <a:t>USE PLUGINS TO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Add functionality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Customize appearance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CREATE CODE THAT IS EASILY REUSEABLE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Add </a:t>
            </a: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functionality</a:t>
            </a:r>
            <a:endParaRPr lang="en-US" sz="2000" dirty="0" smtClean="0">
              <a:solidFill>
                <a:srgbClr val="555759"/>
              </a:solidFill>
              <a:latin typeface="Arial Black"/>
              <a:cs typeface="Arial Black"/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USE WITH BOTH STANDARD AND ADVANCED PLAYER CODE</a:t>
            </a: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WHY USE CUSTOM PLUGINS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2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4" name="Text Placeholder 12"/>
          <p:cNvSpPr txBox="1">
            <a:spLocks/>
          </p:cNvSpPr>
          <p:nvPr/>
        </p:nvSpPr>
        <p:spPr>
          <a:xfrm>
            <a:off x="270934" y="1748410"/>
            <a:ext cx="849000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SUGGESTED PLUGIN DEVELOPMENT WORKFLOW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85534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20" name="Title Placeholder 1"/>
          <p:cNvSpPr txBox="1">
            <a:spLocks/>
          </p:cNvSpPr>
          <p:nvPr/>
        </p:nvSpPr>
        <p:spPr>
          <a:xfrm>
            <a:off x="-214843" y="1710903"/>
            <a:ext cx="4714239" cy="87511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DEVELOPMENT WORKFLOW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1" name="Picture 20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1" name="Text Placeholder 12"/>
          <p:cNvSpPr txBox="1">
            <a:spLocks/>
          </p:cNvSpPr>
          <p:nvPr/>
        </p:nvSpPr>
        <p:spPr>
          <a:xfrm>
            <a:off x="4389329" y="199137"/>
            <a:ext cx="4685088" cy="3239338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Develop JavaScript/CSS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in </a:t>
            </a: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one page with an in-page player implementation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the JavaScript/CSS to local files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JavaScript/CSS to Internet accessible locations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mr-IN" sz="2400" dirty="0" smtClean="0">
                <a:solidFill>
                  <a:srgbClr val="555759"/>
                </a:solidFill>
                <a:latin typeface="Arial"/>
                <a:cs typeface="Arial"/>
              </a:rPr>
              <a:t>…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1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2374999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videojs.registerPlugin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('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liveCustomError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', function() {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myPlayer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this,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// Initialize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boolean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variable so overlay not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shown</a:t>
            </a:r>
            <a:b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</a:b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  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be default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showOverlay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false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;</a:t>
            </a:r>
            <a:endParaRPr lang="en-US" sz="2000" dirty="0">
              <a:solidFill>
                <a:schemeClr val="tx1">
                  <a:lumMod val="75000"/>
                </a:schemeClr>
              </a:solidFill>
              <a:latin typeface="Source Code Pro"/>
              <a:cs typeface="Source Code Pro"/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EAMPLE CODE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1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425</Words>
  <Application>Microsoft Macintosh PowerPoint</Application>
  <PresentationFormat>On-screen Show (16:9)</PresentationFormat>
  <Paragraphs>79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Brightcove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Shiels</dc:creator>
  <cp:lastModifiedBy>Matthew Boles</cp:lastModifiedBy>
  <cp:revision>20</cp:revision>
  <dcterms:created xsi:type="dcterms:W3CDTF">2018-03-02T17:12:30Z</dcterms:created>
  <dcterms:modified xsi:type="dcterms:W3CDTF">2018-03-20T14:53:38Z</dcterms:modified>
</cp:coreProperties>
</file>

<file path=docProps/thumbnail.jpeg>
</file>